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5" r:id="rId15"/>
    <p:sldId id="269" r:id="rId16"/>
    <p:sldId id="274" r:id="rId17"/>
    <p:sldId id="270" r:id="rId18"/>
    <p:sldId id="273" r:id="rId19"/>
    <p:sldId id="272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2/16/2017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N" dirty="0" smtClean="0"/>
              <a:t>Food security in </a:t>
            </a:r>
            <a:r>
              <a:rPr lang="en-IN" dirty="0"/>
              <a:t>I</a:t>
            </a:r>
            <a:r>
              <a:rPr lang="en-IN" dirty="0" smtClean="0"/>
              <a:t>ndia 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N" smtClean="0"/>
              <a:t>CLASS IX</a:t>
            </a:r>
          </a:p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9336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838200"/>
          </a:xfrm>
        </p:spPr>
        <p:txBody>
          <a:bodyPr>
            <a:normAutofit/>
          </a:bodyPr>
          <a:lstStyle/>
          <a:p>
            <a:r>
              <a:rPr lang="en-IN" b="1" dirty="0" smtClean="0"/>
              <a:t>What is food security??????</a:t>
            </a:r>
            <a:endParaRPr lang="en-IN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953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sz="3200" b="1" dirty="0" smtClean="0"/>
              <a:t>Food security has following three dimension-</a:t>
            </a:r>
          </a:p>
          <a:p>
            <a:r>
              <a:rPr lang="en-IN" sz="3200" dirty="0" smtClean="0"/>
              <a:t>availability- food production within the country, food imports and previous year stocks.</a:t>
            </a:r>
          </a:p>
          <a:p>
            <a:r>
              <a:rPr lang="en-IN" sz="3200" dirty="0" smtClean="0"/>
              <a:t>accessibility- food is within the reach of every person.</a:t>
            </a:r>
          </a:p>
          <a:p>
            <a:r>
              <a:rPr lang="en-IN" sz="3200" dirty="0" smtClean="0"/>
              <a:t>affordability- individual has enough money to buy sufficient , safe and nutritious food.  </a:t>
            </a:r>
          </a:p>
          <a:p>
            <a:pPr marL="0" indent="0">
              <a:buNone/>
            </a:pPr>
            <a:endParaRPr lang="en-IN" sz="3200" dirty="0"/>
          </a:p>
        </p:txBody>
      </p:sp>
    </p:spTree>
    <p:extLst>
      <p:ext uri="{BB962C8B-B14F-4D97-AF65-F5344CB8AC3E}">
        <p14:creationId xmlns:p14="http://schemas.microsoft.com/office/powerpoint/2010/main" val="3729063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 dirty="0"/>
          </a:p>
        </p:txBody>
      </p:sp>
      <p:pic>
        <p:nvPicPr>
          <p:cNvPr id="2050" name="Picture 2" descr="C:\Users\user\Desktop\food security\d5ae9ee676465a7b669c6118e2fdd30f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06" b="13590"/>
          <a:stretch/>
        </p:blipFill>
        <p:spPr bwMode="auto">
          <a:xfrm>
            <a:off x="381000" y="228600"/>
            <a:ext cx="8381999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69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914400"/>
          </a:xfrm>
        </p:spPr>
        <p:txBody>
          <a:bodyPr/>
          <a:lstStyle/>
          <a:p>
            <a:r>
              <a:rPr lang="en-IN" dirty="0" smtClean="0"/>
              <a:t>WHY FOOD SECURITY?????</a:t>
            </a:r>
            <a:endParaRPr lang="en-IN" dirty="0"/>
          </a:p>
        </p:txBody>
      </p:sp>
      <p:pic>
        <p:nvPicPr>
          <p:cNvPr id="3074" name="Picture 2" descr="C:\Users\user\Desktop\food security\food-security-in-india-4-638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5" t="24139" r="693" b="2953"/>
          <a:stretch/>
        </p:blipFill>
        <p:spPr bwMode="auto">
          <a:xfrm>
            <a:off x="457200" y="1143000"/>
            <a:ext cx="82296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42762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food security\food-security-in-india-5-638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2" r="4195" b="3724"/>
          <a:stretch/>
        </p:blipFill>
        <p:spPr bwMode="auto">
          <a:xfrm>
            <a:off x="0" y="228600"/>
            <a:ext cx="914400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2269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food security\food-security-in-india-6-638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84" t="7940" r="9010" b="7595"/>
          <a:stretch/>
        </p:blipFill>
        <p:spPr bwMode="auto">
          <a:xfrm>
            <a:off x="304800" y="152400"/>
            <a:ext cx="853440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65103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food security\food-security-in-india-7-638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08" t="7479" r="10156" b="5754"/>
          <a:stretch/>
        </p:blipFill>
        <p:spPr bwMode="auto">
          <a:xfrm>
            <a:off x="381001" y="152400"/>
            <a:ext cx="838200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40628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food security\food-security-in-india-8-638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9" t="5805" r="5217" b="14896"/>
          <a:stretch/>
        </p:blipFill>
        <p:spPr bwMode="auto">
          <a:xfrm>
            <a:off x="152400" y="152400"/>
            <a:ext cx="87630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99463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IN" dirty="0" smtClean="0"/>
              <a:t>WHO IS FOOD INSECURE????</a:t>
            </a:r>
            <a:endParaRPr lang="en-IN" dirty="0"/>
          </a:p>
        </p:txBody>
      </p:sp>
      <p:pic>
        <p:nvPicPr>
          <p:cNvPr id="8194" name="Picture 2" descr="C:\Users\user\Desktop\food security\food-security-in-india-9-638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8" t="30688" r="11555" b="17663"/>
          <a:stretch/>
        </p:blipFill>
        <p:spPr bwMode="auto">
          <a:xfrm>
            <a:off x="13855" y="1447800"/>
            <a:ext cx="8977745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06499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esktop\food security\food-security-in-india-10-638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6" r="7345" b="39872"/>
          <a:stretch/>
        </p:blipFill>
        <p:spPr bwMode="auto">
          <a:xfrm>
            <a:off x="381000" y="381000"/>
            <a:ext cx="8077200" cy="60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34289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Desktop\food security\food-security-in-india-12-638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7" t="6136" r="7289" b="13636"/>
          <a:stretch/>
        </p:blipFill>
        <p:spPr bwMode="auto">
          <a:xfrm>
            <a:off x="152400" y="152400"/>
            <a:ext cx="8762999" cy="65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2909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er\Desktop\food security\food-security-in-india-13-638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27" r="9173" b="6560"/>
          <a:stretch/>
        </p:blipFill>
        <p:spPr bwMode="auto">
          <a:xfrm>
            <a:off x="304800" y="152400"/>
            <a:ext cx="8458199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07791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/>
          <a:lstStyle/>
          <a:p>
            <a:pPr algn="ctr"/>
            <a:r>
              <a:rPr lang="en-IN" dirty="0" smtClean="0"/>
              <a:t> </a:t>
            </a:r>
            <a:r>
              <a:rPr lang="en-IN" b="1" dirty="0" smtClean="0"/>
              <a:t>FOOD SECURITY SYSTEM</a:t>
            </a:r>
            <a:endParaRPr lang="en-IN" b="1" dirty="0"/>
          </a:p>
        </p:txBody>
      </p:sp>
      <p:pic>
        <p:nvPicPr>
          <p:cNvPr id="1026" name="Picture 2" descr="C:\Users\user\Desktop\food security\food-security-in-india-14-638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4" t="28592" r="18680" b="8550"/>
          <a:stretch/>
        </p:blipFill>
        <p:spPr bwMode="auto">
          <a:xfrm>
            <a:off x="762000" y="1447800"/>
            <a:ext cx="7848600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3856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food security\pigeons--621x4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4800"/>
            <a:ext cx="4114800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er\Desktop\food security\resizer.jp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04800"/>
            <a:ext cx="4038600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user\Desktop\food security\13grain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352800"/>
            <a:ext cx="4114800" cy="3025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user\Desktop\food security\foodgrain--621x41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352800"/>
            <a:ext cx="4178300" cy="3025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7980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food security\food-security-in-india-15-638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58" t="6249" r="5065" b="11478"/>
          <a:stretch/>
        </p:blipFill>
        <p:spPr bwMode="auto">
          <a:xfrm>
            <a:off x="304800" y="228600"/>
            <a:ext cx="8381999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93108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food security\pds-2-638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45"/>
          <a:stretch/>
        </p:blipFill>
        <p:spPr bwMode="auto">
          <a:xfrm>
            <a:off x="381000" y="304800"/>
            <a:ext cx="83058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er\Desktop\food security\ration-card-262x17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4066309"/>
            <a:ext cx="4713143" cy="2590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68587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food security\food-security-in-india-18-638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8" t="10688" r="6871" b="25430"/>
          <a:stretch/>
        </p:blipFill>
        <p:spPr bwMode="auto">
          <a:xfrm>
            <a:off x="457200" y="381000"/>
            <a:ext cx="8153400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58860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food security\food-security-in-india-19-638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6" r="11015" b="13029"/>
          <a:stretch/>
        </p:blipFill>
        <p:spPr bwMode="auto">
          <a:xfrm>
            <a:off x="228600" y="304800"/>
            <a:ext cx="85344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29451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food security\food-security-in-india-20-638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3" t="11464" r="10424" b="18149"/>
          <a:stretch/>
        </p:blipFill>
        <p:spPr bwMode="auto">
          <a:xfrm>
            <a:off x="381000" y="228600"/>
            <a:ext cx="83820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03813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food security\Food Secur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19484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esktop\food security\135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914400"/>
            <a:ext cx="7848600" cy="5410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71531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Desktop\food security\5859932_o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6106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23689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64</TotalTime>
  <Words>68</Words>
  <Application>Microsoft Office PowerPoint</Application>
  <PresentationFormat>On-screen Show (4:3)</PresentationFormat>
  <Paragraphs>10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Flow</vt:lpstr>
      <vt:lpstr>Food security in India </vt:lpstr>
      <vt:lpstr>What is food security??????</vt:lpstr>
      <vt:lpstr>PowerPoint Presentation</vt:lpstr>
      <vt:lpstr>WHY FOOD SECURITY?????</vt:lpstr>
      <vt:lpstr>PowerPoint Presentation</vt:lpstr>
      <vt:lpstr>PowerPoint Presentation</vt:lpstr>
      <vt:lpstr>PowerPoint Presentation</vt:lpstr>
      <vt:lpstr>PowerPoint Presentation</vt:lpstr>
      <vt:lpstr>WHO IS FOOD INSECURE????</vt:lpstr>
      <vt:lpstr>PowerPoint Presentation</vt:lpstr>
      <vt:lpstr>PowerPoint Presentation</vt:lpstr>
      <vt:lpstr>PowerPoint Presentation</vt:lpstr>
      <vt:lpstr> FOOD SECURITY SYSTEM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Food security in India </dc:title>
  <dc:creator>AKSHATRA MALHOTRA</dc:creator>
  <cp:lastModifiedBy>user</cp:lastModifiedBy>
  <cp:revision>10</cp:revision>
  <dcterms:created xsi:type="dcterms:W3CDTF">2006-08-16T00:00:00Z</dcterms:created>
  <dcterms:modified xsi:type="dcterms:W3CDTF">2017-02-16T07:49:14Z</dcterms:modified>
</cp:coreProperties>
</file>